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49F54-BB1B-4C7F-9B0D-B1812A11E850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F5DD0-8185-4E56-81BC-2062AB55F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03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F5DD0-8185-4E56-81BC-2062AB55F6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62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415BA32-A4FB-46DB-903A-1D83C48DDED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B2F26C1-5193-4C62-9D9F-1558B5D6CF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Costumul spaniol in vremea contrareformei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650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Cadrul artistic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Marele prestigiu politic al Imperiului spaniol a impus lumii un ideal de frumusete opus celui renasterii italiene.</a:t>
            </a:r>
          </a:p>
          <a:p>
            <a:r>
              <a:rPr lang="en-US" dirty="0" smtClean="0"/>
              <a:t>Catolicii, criticati de reformitii protestanti pentru luxul si fastul lor, au afisat o severa austeritate.</a:t>
            </a:r>
          </a:p>
          <a:p>
            <a:r>
              <a:rPr lang="en-US" dirty="0" smtClean="0"/>
              <a:t>Predomina formele simple, plate si rigide ale incaperilor si mobilierului cat si ale costumului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73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Cadrul artistic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Nevoia de impresionare si etalare a bogatiei se facea prin impodobirea fatadelor bisericilor, statuilor, armurilor si armelor cu bijuterii din aur si argint.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50086"/>
            <a:ext cx="5105400" cy="295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21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Caractere generale ale costumului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Costumul era conceput ca o carapace, aproape la fel ca o armura, determinand o tinuta solemna, inflexibila.</a:t>
            </a:r>
          </a:p>
          <a:p>
            <a:r>
              <a:rPr lang="en-US" dirty="0" smtClean="0"/>
              <a:t>Sculptural, trupul era stilizat in forme geometrice indeosebi triunghiulare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0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Costumul barbatesc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 cap barbatii purtau o bereta inalta din catifea sau palarie din matase cu bor ingust</a:t>
            </a:r>
          </a:p>
          <a:p>
            <a:r>
              <a:rPr lang="en-US" dirty="0" smtClean="0"/>
              <a:t>Pe trup, camasa nu era vizibila, gulerul si mansetele erau apretate si plisate</a:t>
            </a:r>
          </a:p>
          <a:p>
            <a:r>
              <a:rPr lang="en-US" dirty="0" smtClean="0"/>
              <a:t>Vesta avea forma triunghiulara si talia in unghi</a:t>
            </a:r>
          </a:p>
          <a:p>
            <a:r>
              <a:rPr lang="en-US" dirty="0" smtClean="0"/>
              <a:t>Capa avea forma de pelerina scurta din matase</a:t>
            </a:r>
          </a:p>
          <a:p>
            <a:r>
              <a:rPr lang="en-US" dirty="0" smtClean="0"/>
              <a:t>Pantalonii pana deasupra genunchilor erau bufanti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351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Costumul feminin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Trupul era deasemenea stilizat in forme geometrice rigide, vesmintele stergand orice feminitate</a:t>
            </a:r>
          </a:p>
          <a:p>
            <a:r>
              <a:rPr lang="en-US" dirty="0" smtClean="0"/>
              <a:t>Camasa nu se vedea, decolteul nu era permis</a:t>
            </a:r>
          </a:p>
          <a:p>
            <a:r>
              <a:rPr lang="en-US" dirty="0" smtClean="0"/>
              <a:t>Gulerul si mansetele erau apretate si plisate</a:t>
            </a:r>
          </a:p>
          <a:p>
            <a:r>
              <a:rPr lang="en-US" dirty="0" smtClean="0"/>
              <a:t>Rochia avea corsaj stramt inchis pana la gat</a:t>
            </a:r>
          </a:p>
          <a:p>
            <a:r>
              <a:rPr lang="en-US" dirty="0" smtClean="0"/>
              <a:t>Mantoul era larg, fara talie cu maneci bufante</a:t>
            </a:r>
          </a:p>
          <a:p>
            <a:r>
              <a:rPr lang="en-US" dirty="0" smtClean="0"/>
              <a:t>Picioarele nu era permis sa fie vazute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080" y="4267200"/>
            <a:ext cx="1554163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526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232</Words>
  <Application>Microsoft Office PowerPoint</Application>
  <PresentationFormat>On-screen Show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Costumul spaniol in vremea contrareformei</vt:lpstr>
      <vt:lpstr>Cadrul artistic</vt:lpstr>
      <vt:lpstr>Cadrul artistic</vt:lpstr>
      <vt:lpstr>Caractere generale ale costumului</vt:lpstr>
      <vt:lpstr>Costumul barbatesc</vt:lpstr>
      <vt:lpstr>Costumul feminin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Denisa</dc:creator>
  <cp:lastModifiedBy>Denisa</cp:lastModifiedBy>
  <cp:revision>5</cp:revision>
  <dcterms:created xsi:type="dcterms:W3CDTF">2014-12-10T08:04:28Z</dcterms:created>
  <dcterms:modified xsi:type="dcterms:W3CDTF">2014-12-10T08:45:25Z</dcterms:modified>
</cp:coreProperties>
</file>